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A50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9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26D13F4-92EE-40F4-8763-F0CAFA4E8D5F}" type="datetimeFigureOut">
              <a:rPr lang="en-US"/>
              <a:pPr>
                <a:defRPr/>
              </a:pPr>
              <a:t>4/29/2010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38A1FC-F45D-4C35-A515-2359F1447AE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0F3D77E-B825-4EEC-9962-C96926731F78}" type="datetimeFigureOut">
              <a:rPr lang="en-US"/>
              <a:pPr>
                <a:defRPr/>
              </a:pPr>
              <a:t>4/29/2010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CC8BF9-9F4A-46A9-92CD-39E02C270E2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B158631-53B1-48DA-B5A2-88EFB563D865}" type="datetimeFigureOut">
              <a:rPr lang="en-US"/>
              <a:pPr>
                <a:defRPr/>
              </a:pPr>
              <a:t>4/29/2010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1C4D3E-077E-4CD4-8FFF-0EB9AD9F930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463EC7-8F33-4433-B273-F1958A151ABE}" type="datetimeFigureOut">
              <a:rPr lang="en-US"/>
              <a:pPr>
                <a:defRPr/>
              </a:pPr>
              <a:t>4/29/2010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3B0131-5D6D-45ED-B007-99F1ABD966D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FAAFB67-524B-4C92-9DAE-2369F858177D}" type="datetimeFigureOut">
              <a:rPr lang="en-US"/>
              <a:pPr>
                <a:defRPr/>
              </a:pPr>
              <a:t>4/29/2010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F62130-E923-429A-9D0D-7C4526F5477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64E50AD-2F68-40C0-8B50-682CF56C5385}" type="datetimeFigureOut">
              <a:rPr lang="en-US"/>
              <a:pPr>
                <a:defRPr/>
              </a:pPr>
              <a:t>4/29/2010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E22910-88BE-4AC9-985F-BAFC4A1248D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9D998E6-46A1-4DE8-85DD-9E391455BDFE}" type="datetimeFigureOut">
              <a:rPr lang="en-US"/>
              <a:pPr>
                <a:defRPr/>
              </a:pPr>
              <a:t>4/29/2010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36E17EF-C58F-4B7A-8A72-921386DA02E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B99A4FB-44B7-4982-87AD-E7FE878702F6}" type="datetimeFigureOut">
              <a:rPr lang="en-US"/>
              <a:pPr>
                <a:defRPr/>
              </a:pPr>
              <a:t>4/29/2010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8815510-0F48-4EF9-929C-4009B624153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9A8C55A-EE7F-43D8-86E0-60707EEF62CF}" type="datetimeFigureOut">
              <a:rPr lang="en-US"/>
              <a:pPr>
                <a:defRPr/>
              </a:pPr>
              <a:t>4/29/2010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8927436-DE80-463F-805C-B5F0EFF04E4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84ADB0-5115-45F1-959D-41AAE0FBCF47}" type="datetimeFigureOut">
              <a:rPr lang="en-US"/>
              <a:pPr>
                <a:defRPr/>
              </a:pPr>
              <a:t>4/29/2010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D3EAB8-CC4C-49D6-8857-6D51CAF7F89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ED2AFA1-0EAB-4C82-B754-2CB126150B7B}" type="datetimeFigureOut">
              <a:rPr lang="en-US"/>
              <a:pPr>
                <a:defRPr/>
              </a:pPr>
              <a:t>4/29/2010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03B04C-4082-49F8-AFB8-1B7B971382A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3E64BD4-E0A1-4F35-93E3-EBAE852EA50B}" type="datetimeFigureOut">
              <a:rPr lang="en-US"/>
              <a:pPr>
                <a:defRPr/>
              </a:pPr>
              <a:t>4/29/2010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3543A4D-B8B8-4755-AFD3-6153B97268A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Geography_of_Ireland"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hyperlink" Target="http://www.everyculture.com/Europe/Northern-Irish-Religion.html" TargetMode="External"/><Relationship Id="rId4" Type="http://schemas.openxmlformats.org/officeDocument/2006/relationships/hyperlink" Target="http://www.google.com/publicdata?ds=wb-wdi&amp;met=sp_pop_totl&amp;idim=country:IRL&amp;dl=en&amp;hl=en&amp;q=population+in+ireland"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mapzones.com/world/europe/ireland/animalindex.php"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http://www.deviantart.com/download/116116791/Ireland_Grunge_Flag_by_think0.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3314" name="Title 1"/>
          <p:cNvSpPr>
            <a:spLocks noGrp="1"/>
          </p:cNvSpPr>
          <p:nvPr>
            <p:ph type="ctrTitle"/>
          </p:nvPr>
        </p:nvSpPr>
        <p:spPr/>
        <p:txBody>
          <a:bodyPr/>
          <a:lstStyle/>
          <a:p>
            <a:r>
              <a:rPr lang="en-US" smtClean="0">
                <a:latin typeface="Castellar" pitchFamily="18" charset="0"/>
              </a:rPr>
              <a:t>Ireland</a:t>
            </a:r>
          </a:p>
        </p:txBody>
      </p:sp>
      <p:sp>
        <p:nvSpPr>
          <p:cNvPr id="13315" name="Subtitle 2"/>
          <p:cNvSpPr>
            <a:spLocks noGrp="1"/>
          </p:cNvSpPr>
          <p:nvPr>
            <p:ph type="subTitle" idx="1"/>
          </p:nvPr>
        </p:nvSpPr>
        <p:spPr/>
        <p:txBody>
          <a:bodyPr/>
          <a:lstStyle/>
          <a:p>
            <a:r>
              <a:rPr lang="en-US" smtClean="0">
                <a:solidFill>
                  <a:schemeClr val="tx1"/>
                </a:solidFill>
                <a:latin typeface="Castellar" pitchFamily="18" charset="0"/>
              </a:rPr>
              <a:t>BY: Luke Bauer</a:t>
            </a:r>
          </a:p>
          <a:p>
            <a:r>
              <a:rPr lang="en-US" smtClean="0">
                <a:solidFill>
                  <a:schemeClr val="tx1"/>
                </a:solidFill>
                <a:latin typeface="Castellar" pitchFamily="18" charset="0"/>
              </a:rPr>
              <a:t>&amp;</a:t>
            </a:r>
          </a:p>
          <a:p>
            <a:r>
              <a:rPr lang="en-US" smtClean="0">
                <a:solidFill>
                  <a:schemeClr val="tx1"/>
                </a:solidFill>
                <a:latin typeface="Castellar" pitchFamily="18" charset="0"/>
              </a:rPr>
              <a:t>Kelly Evans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http://www.pushmepullyoudesign.com/blog/wp-content/uploads/2010/02/ireland.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fontAlgn="auto">
              <a:spcAft>
                <a:spcPts val="0"/>
              </a:spcAft>
              <a:defRPr/>
            </a:pP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stellar" pitchFamily="18" charset="0"/>
              </a:rPr>
              <a:t>Geographics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stellar" pitchFamily="18" charset="0"/>
            </a:endParaRPr>
          </a:p>
        </p:txBody>
      </p:sp>
      <p:sp>
        <p:nvSpPr>
          <p:cNvPr id="3" name="Content Placeholder 2"/>
          <p:cNvSpPr>
            <a:spLocks noGrp="1"/>
          </p:cNvSpPr>
          <p:nvPr>
            <p:ph idx="1"/>
          </p:nvPr>
        </p:nvSpPr>
        <p:spPr/>
        <p:txBody>
          <a:bodyPr rtlCol="0">
            <a:normAutofit/>
            <a:scene3d>
              <a:camera prst="orthographicFront"/>
              <a:lightRig rig="glow" dir="tl">
                <a:rot lat="0" lon="0" rev="5400000"/>
              </a:lightRig>
            </a:scene3d>
            <a:sp3d contourW="12700">
              <a:bevelT w="25400" h="25400"/>
              <a:contourClr>
                <a:schemeClr val="accent6">
                  <a:shade val="73000"/>
                </a:schemeClr>
              </a:contourClr>
            </a:sp3d>
          </a:bodyPr>
          <a:lstStyle/>
          <a:p>
            <a:pPr fontAlgn="auto">
              <a:spcAft>
                <a:spcPts val="0"/>
              </a:spcAft>
              <a:buFont typeface="Arial" pitchFamily="34" charset="0"/>
              <a:buNone/>
              <a:defRPr/>
            </a:pP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highest peak is Carrauntoohil , which is 3,415 ft above sea level.</a:t>
            </a:r>
          </a:p>
          <a:p>
            <a:pPr fontAlgn="auto">
              <a:spcAft>
                <a:spcPts val="0"/>
              </a:spcAft>
              <a:buFont typeface="Arial" pitchFamily="34" charset="0"/>
              <a:buNone/>
              <a:defRPr/>
            </a:pP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western coastline is rugged, with many islands, peninsulas, headlands and bays.</a:t>
            </a:r>
          </a:p>
          <a:p>
            <a:pPr fontAlgn="auto">
              <a:spcAft>
                <a:spcPts val="0"/>
              </a:spcAft>
              <a:buFont typeface="Arial" pitchFamily="34" charset="0"/>
              <a:buNone/>
              <a:defRPr/>
            </a:pP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Ireland has a total area of 32,595 sq mi. It is separated from Great Britain by the Irish Sea and from mainland Europe by the Celtic Sea.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http://www.dreamstime.com/three-leaf-clover-clip-art-thumb2013249.jpg"/>
          <p:cNvPicPr>
            <a:picLocks noChangeAspect="1" noChangeArrowheads="1"/>
          </p:cNvPicPr>
          <p:nvPr/>
        </p:nvPicPr>
        <p:blipFill>
          <a:blip r:embed="rId2"/>
          <a:srcRect/>
          <a:stretch>
            <a:fillRect/>
          </a:stretch>
        </p:blipFill>
        <p:spPr bwMode="auto">
          <a:xfrm>
            <a:off x="0" y="0"/>
            <a:ext cx="9144000" cy="6886575"/>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fontAlgn="auto">
              <a:spcAft>
                <a:spcPts val="0"/>
              </a:spcAft>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Irish Religion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p:txBody>
          <a:bodyPr rtlCol="0">
            <a:normAutofit fontScale="62500" lnSpcReduction="20000"/>
          </a:bodyPr>
          <a:lstStyle/>
          <a:p>
            <a:pPr fontAlgn="auto">
              <a:spcAft>
                <a:spcPts val="0"/>
              </a:spcAft>
              <a:buFont typeface="Arial" pitchFamily="34" charset="0"/>
              <a:buNone/>
              <a:defRPr/>
            </a:pPr>
            <a:r>
              <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The population of Northern Ireland is 34.9 percent Roman Catholic and 58.2 percent Protestant. Protestants form the majority in all but two (Fermanagh and Tyrone) of the six counties. Presbyterians are most numerous in all but county Fermanagh (where most Protestants belong to the Church of Ireland), a reflection of the Ulster Scots heritage. Evangelical Protestantism came in the early nineteenth century and there are many Methodist, Wesleyan, Pentecostal, and other evangelical congregations in the west of the province. A unique Religious sect, the Cooneyites, originated in county Fermanagh</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dirty="0"/>
              <a:t/>
            </a:r>
            <a:br>
              <a:rPr lang="en-US" dirty="0"/>
            </a:br>
            <a:r>
              <a:rPr lang="en-US" dirty="0"/>
              <a:t/>
            </a:r>
            <a:br>
              <a:rPr lang="en-US" dirty="0"/>
            </a:br>
            <a:r>
              <a:rPr lang="en-US" dirty="0"/>
              <a:t/>
            </a:r>
            <a:br>
              <a:rPr lang="en-US" dirty="0"/>
            </a:br>
            <a:endParaRPr lang="en-US" dirty="0"/>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http://www.irishoakforests.com/images/ireland_shamrock.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fontAlgn="auto">
              <a:spcAft>
                <a:spcPts val="0"/>
              </a:spcAft>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stellar" pitchFamily="18" charset="0"/>
              </a:rPr>
              <a:t>Population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stellar" pitchFamily="18" charset="0"/>
            </a:endParaRPr>
          </a:p>
        </p:txBody>
      </p:sp>
      <p:sp>
        <p:nvSpPr>
          <p:cNvPr id="3" name="Content Placeholder 2"/>
          <p:cNvSpPr>
            <a:spLocks noGrp="1"/>
          </p:cNvSpPr>
          <p:nvPr>
            <p:ph idx="1"/>
          </p:nvPr>
        </p:nvSpPr>
        <p:spPr/>
        <p:txBody>
          <a:bodyPr rtlCol="0">
            <a:normAutofit/>
          </a:bodyPr>
          <a:lstStyle/>
          <a:p>
            <a:pPr algn="ctr" fontAlgn="auto">
              <a:spcAft>
                <a:spcPts val="0"/>
              </a:spcAft>
              <a:buFont typeface="Arial" pitchFamily="34" charset="0"/>
              <a:buNone/>
              <a:defRPr/>
            </a:pPr>
            <a:r>
              <a:rPr lang="en-US" dirty="0" smtClean="0">
                <a:effectLst>
                  <a:outerShdw blurRad="38100" dist="38100" dir="2700000" algn="tl">
                    <a:srgbClr val="000000">
                      <a:alpha val="43137"/>
                    </a:srgbClr>
                  </a:outerShdw>
                </a:effectLst>
                <a:latin typeface="Castellar" pitchFamily="18" charset="0"/>
              </a:rPr>
              <a:t>There Are 4,425,675 people in Ireland.</a:t>
            </a:r>
            <a:endParaRPr lang="en-US" dirty="0">
              <a:effectLst>
                <a:outerShdw blurRad="38100" dist="38100" dir="2700000" algn="tl">
                  <a:srgbClr val="000000">
                    <a:alpha val="43137"/>
                  </a:srgbClr>
                </a:outerShdw>
              </a:effectLst>
              <a:latin typeface="Castellar"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farm1.static.flickr.com/166/407997208_23ce3f108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fontAlgn="auto">
              <a:spcAft>
                <a:spcPts val="0"/>
              </a:spcAft>
              <a:defRPr/>
            </a:pPr>
            <a:r>
              <a:rPr lang="en-US" b="1" dirty="0" smtClean="0">
                <a:ln/>
                <a:solidFill>
                  <a:schemeClr val="accent3">
                    <a:lumMod val="50000"/>
                  </a:schemeClr>
                </a:solidFill>
              </a:rPr>
              <a:t>Animals</a:t>
            </a:r>
            <a:endParaRPr lang="en-US" b="1" dirty="0">
              <a:ln/>
              <a:solidFill>
                <a:schemeClr val="accent3">
                  <a:lumMod val="50000"/>
                </a:schemeClr>
              </a:solidFill>
            </a:endParaRP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great Irish deer and the great auk, or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garefowl</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were exterminated in past history times. Since the island became developed, species such as the bear, wolf, wildcat, beaver, and native cattle have disappeared. Small rodents living in the woods and fields remain, as do small shore birds and field birds. No serpents are found in Ireland, and the only reptile is the lizard. Sedges, rushes, ferns, and grass are the principal flora. </a:t>
            </a:r>
          </a:p>
          <a:p>
            <a:pPr fontAlgn="auto">
              <a:spcAft>
                <a:spcPts val="0"/>
              </a:spcAft>
              <a:buFont typeface="Arial" pitchFamily="34" charset="0"/>
              <a:buChar char="•"/>
              <a:defRPr/>
            </a:pP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ttp://www.irish-genealogy-toolkit.com/image-files/mapofcountiesofireland98kb.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Aft>
                <a:spcPts val="0"/>
              </a:spcAft>
              <a:defRPr/>
            </a:pP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facts</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txBody>
          <a:bodyPr rtlCol="0">
            <a:normAutofit fontScale="25000" lnSpcReduction="2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The counties of Ireland are land divisions, originally formed following the Norman invasion. Between the late 1190s and 1607, the island of Ireland was divided into thirty-two counties. </a:t>
            </a:r>
          </a:p>
          <a:p>
            <a:pPr fontAlgn="auto">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Under the Government of Ireland Act 1920, "Home Rule" institutions were created in two divisions of Ireland, 26 counties forming Southern Ireland and six counties forming Northern Ireland. This partition was copperfastened by the 1922 Anglo-Irish Treaty, under which Ireland left the United Kingdom, Northern Ireland rejoining two days later. Southern Ireland, which had never functioned as a separate entity, became the Irish Free State, now the Republic of Ireland.</a:t>
            </a:r>
          </a:p>
          <a:p>
            <a:pPr fontAlgn="auto">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The counties of Northern Ireland are no longer used for local government, and two former counties in the Republic have been subdivided, giving a modern total of twenty-nine counties for administrative purposes rather than twenty-six. The names "County Dublin" and "County Tipperary" remain in common usage outside administrative matters. In addition, the larger cities are administratively equivalent to counties. See Local government in the Republic of Ireland.</a:t>
            </a:r>
          </a:p>
          <a:p>
            <a:pPr fontAlgn="auto">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The traditional thirty-two counties had previously been adopted by sporting and cultural organisations such as the Gaelic Athletic Association, which organises its activities on GAA county lines, and today they still attract strong loyalties, particularly in the sporting field.</a:t>
            </a:r>
          </a:p>
          <a:p>
            <a:pPr fontAlgn="auto">
              <a:spcAft>
                <a:spcPts val="0"/>
              </a:spcAft>
              <a:buFont typeface="Arial" pitchFamily="34" charset="0"/>
              <a:buChar char="•"/>
              <a:defRPr/>
            </a:pP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ttp://www.biojobblog.com/ireland_button.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58" name="Title 1"/>
          <p:cNvSpPr>
            <a:spLocks noGrp="1"/>
          </p:cNvSpPr>
          <p:nvPr>
            <p:ph type="title"/>
          </p:nvPr>
        </p:nvSpPr>
        <p:spPr/>
        <p:txBody>
          <a:bodyPr/>
          <a:lstStyle/>
          <a:p>
            <a:r>
              <a:rPr lang="en-US" smtClean="0"/>
              <a:t>WEB CITED</a:t>
            </a:r>
          </a:p>
        </p:txBody>
      </p:sp>
      <p:sp>
        <p:nvSpPr>
          <p:cNvPr id="19459" name="Content Placeholder 2"/>
          <p:cNvSpPr>
            <a:spLocks noGrp="1"/>
          </p:cNvSpPr>
          <p:nvPr>
            <p:ph idx="1"/>
          </p:nvPr>
        </p:nvSpPr>
        <p:spPr/>
        <p:txBody>
          <a:bodyPr/>
          <a:lstStyle/>
          <a:p>
            <a:r>
              <a:rPr lang="en-US" smtClean="0">
                <a:hlinkClick r:id="rId3"/>
              </a:rPr>
              <a:t>http://en.wikipedia.org/wiki/Geography_of_Ireland</a:t>
            </a:r>
            <a:endParaRPr lang="en-US" smtClean="0"/>
          </a:p>
          <a:p>
            <a:r>
              <a:rPr lang="en-US" smtClean="0"/>
              <a:t> </a:t>
            </a:r>
            <a:r>
              <a:rPr lang="en-US" smtClean="0">
                <a:hlinkClick r:id="rId4"/>
              </a:rPr>
              <a:t>http://www.google.com/publicdata?ds=wb-wdi&amp;met=sp_pop_totl&amp;idim=country:IRL&amp;dl=en&amp;hl=en&amp;q=population+in+ireland</a:t>
            </a:r>
            <a:r>
              <a:rPr lang="en-US" smtClean="0"/>
              <a:t> </a:t>
            </a:r>
          </a:p>
          <a:p>
            <a:r>
              <a:rPr lang="en-US" smtClean="0">
                <a:hlinkClick r:id="rId5"/>
              </a:rPr>
              <a:t>http://www.everyculture.com/Europe/Northern-Irish-Religion.html</a:t>
            </a:r>
            <a:r>
              <a:rPr lang="en-US" smtClean="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www.biojobblog.com/ireland_button.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2" name="Title 1"/>
          <p:cNvSpPr>
            <a:spLocks noGrp="1"/>
          </p:cNvSpPr>
          <p:nvPr>
            <p:ph type="title"/>
          </p:nvPr>
        </p:nvSpPr>
        <p:spPr/>
        <p:txBody>
          <a:bodyPr/>
          <a:lstStyle/>
          <a:p>
            <a:endParaRPr lang="en-US" smtClean="0"/>
          </a:p>
        </p:txBody>
      </p:sp>
      <p:sp>
        <p:nvSpPr>
          <p:cNvPr id="20483" name="Content Placeholder 2"/>
          <p:cNvSpPr>
            <a:spLocks noGrp="1"/>
          </p:cNvSpPr>
          <p:nvPr>
            <p:ph idx="1"/>
          </p:nvPr>
        </p:nvSpPr>
        <p:spPr/>
        <p:txBody>
          <a:bodyPr/>
          <a:lstStyle/>
          <a:p>
            <a:r>
              <a:rPr lang="en-US" smtClean="0">
                <a:hlinkClick r:id="rId3"/>
              </a:rPr>
              <a:t>http://www.mapzones.com/world/europe/ireland/animalindex.php</a:t>
            </a:r>
            <a:r>
              <a:rPr lang="en-US" smtClean="0"/>
              <a:t> </a:t>
            </a:r>
          </a:p>
          <a:p>
            <a:r>
              <a:rPr lang="en-US" smtClean="0"/>
              <a:t> The rest I have found on Google and now cant find.</a:t>
            </a:r>
            <a:r>
              <a:rPr lang="en-US" smtClean="0">
                <a:sym typeface="Wingdings" pitchFamily="2" charset="2"/>
              </a:rPr>
              <a:t> </a:t>
            </a:r>
            <a:endParaRPr lang="en-US"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TotalTime>
  <Words>33</Words>
  <Application>Microsoft Office PowerPoint</Application>
  <PresentationFormat>On-screen Show (4:3)</PresentationFormat>
  <Paragraphs>11</Paragraphs>
  <Slides>8</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8</vt:i4>
      </vt:variant>
    </vt:vector>
  </HeadingPairs>
  <TitlesOfParts>
    <vt:vector size="13" baseType="lpstr">
      <vt:lpstr>Calibri</vt:lpstr>
      <vt:lpstr>Arial</vt:lpstr>
      <vt:lpstr>Castellar</vt:lpstr>
      <vt:lpstr>Wingdings</vt:lpstr>
      <vt:lpstr>Office Theme</vt:lpstr>
      <vt:lpstr>Ireland</vt:lpstr>
      <vt:lpstr>Slide 2</vt:lpstr>
      <vt:lpstr>Slide 3</vt:lpstr>
      <vt:lpstr>Slide 4</vt:lpstr>
      <vt:lpstr>Slide 5</vt:lpstr>
      <vt:lpstr>Slide 6</vt:lpstr>
      <vt:lpstr>WEB CITED</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Ireland</dc:title>
  <dc:creator>Luke</dc:creator>
  <cp:lastModifiedBy>WAC</cp:lastModifiedBy>
  <cp:revision>14</cp:revision>
  <dcterms:created xsi:type="dcterms:W3CDTF">2010-04-21T19:59:12Z</dcterms:created>
  <dcterms:modified xsi:type="dcterms:W3CDTF">2010-04-29T22:48:00Z</dcterms:modified>
</cp:coreProperties>
</file>